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8"/>
  </p:notesMasterIdLst>
  <p:sldIdLst>
    <p:sldId id="256" r:id="rId2"/>
    <p:sldId id="282" r:id="rId3"/>
    <p:sldId id="278" r:id="rId4"/>
    <p:sldId id="259" r:id="rId5"/>
    <p:sldId id="271" r:id="rId6"/>
    <p:sldId id="280" r:id="rId7"/>
    <p:sldId id="281" r:id="rId8"/>
    <p:sldId id="258" r:id="rId9"/>
    <p:sldId id="257" r:id="rId10"/>
    <p:sldId id="277" r:id="rId11"/>
    <p:sldId id="273" r:id="rId12"/>
    <p:sldId id="276" r:id="rId13"/>
    <p:sldId id="264" r:id="rId14"/>
    <p:sldId id="279" r:id="rId15"/>
    <p:sldId id="265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49" autoAdjust="0"/>
    <p:restoredTop sz="97869" autoAdjust="0"/>
  </p:normalViewPr>
  <p:slideViewPr>
    <p:cSldViewPr snapToGrid="0" snapToObjects="1">
      <p:cViewPr varScale="1">
        <p:scale>
          <a:sx n="58" d="100"/>
          <a:sy n="58" d="100"/>
        </p:scale>
        <p:origin x="-1376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6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D7AACA-C9E0-814F-ADD2-958FC3926AE2}" type="datetimeFigureOut">
              <a:rPr lang="en-US" smtClean="0"/>
              <a:t>6/30/14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BB7EF-D136-B244-A93A-B0C5CF63BBF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324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EB5ECD5-515E-4817-8A06-1D2ED2C83850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5B59F4-DDCB-41FF-83F5-A48440F36FA7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056348-D703-428C-A1C4-7D6796EF5F41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2D1919-1B5F-4141-B613-3E5C6008A186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AD22427-B1DD-49E6-9F05-DE0F1467D7DC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CCA7B5-8BC9-491C-A887-7C3E7ED947D8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A18ED0-40F2-434C-A848-B92581875164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55437F-F4F9-44A9-B4D3-9191CA04E889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A24E59-01D0-4537-B876-7E5EC75B028D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55A2E49-18A1-40BC-BA5D-5A2EC8FDDF15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Drag picture to placeholder or click icon to add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2983DA4-3B24-449B-95CA-514EB7E30A99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942120D2-3948-4F8F-BE5D-E7E7D97880B2}" type="datetime4">
              <a:rPr lang="en-US" smtClean="0"/>
              <a:pPr/>
              <a:t>June 30, 2014</a:t>
            </a:fld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hf sldNum="0" hdr="0" ft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278" y="2766288"/>
            <a:ext cx="3886200" cy="1524000"/>
          </a:xfrm>
        </p:spPr>
        <p:txBody>
          <a:bodyPr>
            <a:noAutofit/>
          </a:bodyPr>
          <a:lstStyle/>
          <a:p>
            <a:r>
              <a:rPr lang="en-US" sz="5000" dirty="0" smtClean="0">
                <a:solidFill>
                  <a:schemeClr val="tx2"/>
                </a:solidFill>
              </a:rPr>
              <a:t>Aesthetics Workshop</a:t>
            </a:r>
            <a:endParaRPr lang="en-US" sz="5000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342663"/>
            <a:ext cx="4425478" cy="764009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</a:rPr>
              <a:t>How To Get Your </a:t>
            </a:r>
            <a:r>
              <a:rPr lang="en-US" sz="2000" dirty="0">
                <a:solidFill>
                  <a:schemeClr val="accent6"/>
                </a:solidFill>
              </a:rPr>
              <a:t>R</a:t>
            </a:r>
            <a:r>
              <a:rPr lang="en-US" sz="2000" dirty="0" smtClean="0">
                <a:solidFill>
                  <a:schemeClr val="accent6"/>
                </a:solidFill>
              </a:rPr>
              <a:t>esearch Poster </a:t>
            </a:r>
            <a:r>
              <a:rPr lang="en-US" sz="2000" b="1" dirty="0" smtClean="0">
                <a:solidFill>
                  <a:schemeClr val="accent6"/>
                </a:solidFill>
              </a:rPr>
              <a:t>Noticed</a:t>
            </a:r>
            <a:endParaRPr lang="en-US" sz="2000" b="1" dirty="0">
              <a:solidFill>
                <a:schemeClr val="accent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8561"/>
          <a:stretch/>
        </p:blipFill>
        <p:spPr>
          <a:xfrm>
            <a:off x="4530266" y="2766288"/>
            <a:ext cx="4295916" cy="386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54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Formatting Do’s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High contrast between the background and text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What you see on your screen may not look the same in print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It has been proven that visual aids (charts, graphs, diagrams, images, etc.) increase the effectiveness of research posters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But be sure the visual aid is </a:t>
            </a:r>
            <a:r>
              <a:rPr lang="en-US" i="1" dirty="0" smtClean="0"/>
              <a:t>significant</a:t>
            </a:r>
            <a:r>
              <a:rPr lang="en-US" dirty="0" smtClean="0"/>
              <a:t> &amp; </a:t>
            </a:r>
            <a:r>
              <a:rPr lang="en-US" i="1" dirty="0" smtClean="0"/>
              <a:t>informative </a:t>
            </a:r>
            <a:r>
              <a:rPr lang="en-US" dirty="0" smtClean="0"/>
              <a:t>(it should be able to stand alone without an explanation!)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04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740" y="382737"/>
            <a:ext cx="6887171" cy="631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74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Things that make a poster difficult to read: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Avenir Book"/>
                <a:cs typeface="Avenir Book"/>
              </a:rPr>
              <a:t>M</a:t>
            </a:r>
            <a:r>
              <a:rPr lang="en-US" dirty="0" smtClean="0">
                <a:latin typeface="Avenir Book"/>
                <a:cs typeface="Avenir Book"/>
              </a:rPr>
              <a:t>ore</a:t>
            </a:r>
            <a:r>
              <a:rPr lang="en-US" dirty="0" smtClean="0"/>
              <a:t> than </a:t>
            </a:r>
            <a:r>
              <a:rPr lang="en-US" dirty="0" smtClean="0">
                <a:latin typeface="Gill Sans Ultra Bold"/>
                <a:cs typeface="Gill Sans Ultra Bold"/>
              </a:rPr>
              <a:t>two</a:t>
            </a:r>
            <a:r>
              <a:rPr lang="en-US" dirty="0" smtClean="0"/>
              <a:t> </a:t>
            </a:r>
            <a:r>
              <a:rPr lang="en-US" dirty="0" smtClean="0">
                <a:latin typeface="Gill Sans Ultra Bold"/>
                <a:cs typeface="Gill Sans Ultra Bold"/>
              </a:rPr>
              <a:t>different</a:t>
            </a:r>
            <a:r>
              <a:rPr lang="en-US" dirty="0" smtClean="0"/>
              <a:t> fonts…it </a:t>
            </a:r>
            <a:r>
              <a:rPr lang="en-US" dirty="0" smtClean="0">
                <a:latin typeface="Desdemona"/>
                <a:cs typeface="Desdemona"/>
              </a:rPr>
              <a:t>distracts</a:t>
            </a:r>
            <a:r>
              <a:rPr lang="en-US" dirty="0" smtClean="0"/>
              <a:t> </a:t>
            </a:r>
            <a:r>
              <a:rPr lang="en-US" dirty="0" smtClean="0">
                <a:latin typeface="Lucida Blackletter"/>
                <a:cs typeface="Lucida Blackletter"/>
              </a:rPr>
              <a:t>people</a:t>
            </a:r>
          </a:p>
          <a:p>
            <a:endParaRPr lang="en-US" dirty="0" smtClean="0">
              <a:latin typeface="Lucida Blackletter"/>
              <a:cs typeface="Lucida Blackletter"/>
            </a:endParaRPr>
          </a:p>
          <a:p>
            <a:pPr lvl="1"/>
            <a:r>
              <a:rPr lang="en-US" dirty="0" smtClean="0">
                <a:cs typeface="Lucida Blackletter"/>
              </a:rPr>
              <a:t>The easiest fonts for most people’s eyes to read are </a:t>
            </a:r>
            <a:r>
              <a:rPr lang="en-US" dirty="0" smtClean="0">
                <a:latin typeface="Arial"/>
                <a:cs typeface="Arial"/>
              </a:rPr>
              <a:t>Arial</a:t>
            </a:r>
            <a:r>
              <a:rPr lang="en-US" dirty="0" smtClean="0">
                <a:cs typeface="Lucida Blackletter"/>
              </a:rPr>
              <a:t> and </a:t>
            </a:r>
            <a:r>
              <a:rPr lang="en-US" dirty="0" smtClean="0">
                <a:latin typeface="Veranda"/>
                <a:cs typeface="Veranda"/>
              </a:rPr>
              <a:t>Veranda</a:t>
            </a:r>
          </a:p>
          <a:p>
            <a:pPr lvl="1"/>
            <a:endParaRPr lang="en-US" dirty="0" smtClean="0">
              <a:latin typeface="Veranda"/>
              <a:cs typeface="Veranda"/>
            </a:endParaRPr>
          </a:p>
          <a:p>
            <a:r>
              <a:rPr lang="en-US" dirty="0" smtClean="0">
                <a:cs typeface="Veranda"/>
              </a:rPr>
              <a:t>Shadow or glow effects are not helpful either.</a:t>
            </a:r>
          </a:p>
          <a:p>
            <a:endParaRPr lang="en-US" dirty="0" smtClean="0">
              <a:cs typeface="Veranda"/>
            </a:endParaRPr>
          </a:p>
          <a:p>
            <a:r>
              <a:rPr lang="en-US" dirty="0" smtClean="0">
                <a:cs typeface="Veranda"/>
              </a:rPr>
              <a:t>Busy backgrounds make things…busy</a:t>
            </a:r>
          </a:p>
          <a:p>
            <a:endParaRPr lang="en-US" dirty="0" smtClean="0">
              <a:cs typeface="Veranda"/>
            </a:endParaRPr>
          </a:p>
          <a:p>
            <a:endParaRPr lang="en-US" dirty="0" smtClean="0">
              <a:cs typeface="Veranda"/>
            </a:endParaRPr>
          </a:p>
          <a:p>
            <a:endParaRPr lang="en-US" dirty="0">
              <a:cs typeface="Veranda"/>
            </a:endParaRPr>
          </a:p>
        </p:txBody>
      </p:sp>
    </p:spTree>
    <p:extLst>
      <p:ext uri="{BB962C8B-B14F-4D97-AF65-F5344CB8AC3E}">
        <p14:creationId xmlns:p14="http://schemas.microsoft.com/office/powerpoint/2010/main" val="3741986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+Visual Cues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87459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Clear large titles</a:t>
            </a:r>
          </a:p>
          <a:p>
            <a:endParaRPr lang="en-US" dirty="0" smtClean="0"/>
          </a:p>
          <a:p>
            <a:r>
              <a:rPr lang="en-US" dirty="0" smtClean="0"/>
              <a:t>Nice flow of poster</a:t>
            </a:r>
          </a:p>
          <a:p>
            <a:endParaRPr lang="en-US" dirty="0" smtClean="0"/>
          </a:p>
          <a:p>
            <a:r>
              <a:rPr lang="en-US" dirty="0" smtClean="0"/>
              <a:t>Use concise wording and larger font</a:t>
            </a:r>
          </a:p>
          <a:p>
            <a:endParaRPr lang="en-US" dirty="0" smtClean="0"/>
          </a:p>
          <a:p>
            <a:r>
              <a:rPr lang="en-US" dirty="0" smtClean="0"/>
              <a:t>Sometimes pictures or graphs can say more than words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Just remember to keep graphs simple and easy to follow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Web images are usually poor resolution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321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you think you’re done…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96625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Read it through and make sure it’s not too long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 person should be able to read your poster in about 7-10 minutes</a:t>
            </a:r>
          </a:p>
          <a:p>
            <a:pPr marL="411480" lvl="1" indent="0">
              <a:buNone/>
            </a:pPr>
            <a:endParaRPr lang="en-US" dirty="0" smtClean="0"/>
          </a:p>
          <a:p>
            <a:r>
              <a:rPr lang="en-US" dirty="0" smtClean="0"/>
              <a:t>Stuck? Ask yourself:</a:t>
            </a:r>
          </a:p>
          <a:p>
            <a:pPr marL="411480" lvl="1" indent="0">
              <a:buNone/>
            </a:pPr>
            <a:r>
              <a:rPr lang="en-US" i="1" dirty="0" smtClean="0"/>
              <a:t>“If a person was only able to take one thing from looking at my poster, what would that one thing be?”     </a:t>
            </a:r>
            <a:r>
              <a:rPr lang="en-US" dirty="0" smtClean="0">
                <a:sym typeface="Wingdings"/>
              </a:rPr>
              <a:t> you have your theme!</a:t>
            </a:r>
          </a:p>
          <a:p>
            <a:pPr marL="411480" lvl="1" indent="0">
              <a:buNone/>
            </a:pPr>
            <a:endParaRPr lang="en-US" dirty="0" smtClean="0">
              <a:sym typeface="Wingdings"/>
            </a:endParaRPr>
          </a:p>
          <a:p>
            <a:r>
              <a:rPr lang="en-US" dirty="0" smtClean="0">
                <a:sym typeface="Wingdings"/>
              </a:rPr>
              <a:t>Ask for help if you need it! (and help others if they’re stuck)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751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your poster’s wingman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14979"/>
            <a:ext cx="4038600" cy="5071319"/>
          </a:xfrm>
        </p:spPr>
        <p:txBody>
          <a:bodyPr>
            <a:noAutofit/>
          </a:bodyPr>
          <a:lstStyle/>
          <a:p>
            <a:r>
              <a:rPr lang="en-US" sz="1400" dirty="0" smtClean="0"/>
              <a:t>Smile! It will attract more people to your poster</a:t>
            </a:r>
          </a:p>
          <a:p>
            <a:endParaRPr lang="en-US" sz="1400" dirty="0"/>
          </a:p>
          <a:p>
            <a:r>
              <a:rPr lang="en-US" sz="1400" dirty="0" smtClean="0"/>
              <a:t>Introduce yourself and your project</a:t>
            </a:r>
          </a:p>
          <a:p>
            <a:endParaRPr lang="en-US" sz="1400" dirty="0" smtClean="0"/>
          </a:p>
          <a:p>
            <a:r>
              <a:rPr lang="en-US" sz="1400" dirty="0" smtClean="0"/>
              <a:t>Start with a short summary of your project</a:t>
            </a:r>
          </a:p>
          <a:p>
            <a:pPr lvl="1"/>
            <a:r>
              <a:rPr lang="en-US" sz="1400" dirty="0" smtClean="0"/>
              <a:t>Think of it as an abstract of your abstract</a:t>
            </a:r>
          </a:p>
          <a:p>
            <a:pPr lvl="1"/>
            <a:r>
              <a:rPr lang="en-US" sz="1400" dirty="0" smtClean="0"/>
              <a:t>Don’t simply read your poster out loud</a:t>
            </a:r>
            <a:endParaRPr lang="en-US" sz="1400" dirty="0"/>
          </a:p>
          <a:p>
            <a:pPr lvl="1"/>
            <a:r>
              <a:rPr lang="en-US" sz="1400" dirty="0"/>
              <a:t>R</a:t>
            </a:r>
            <a:r>
              <a:rPr lang="en-US" sz="1400" dirty="0" smtClean="0"/>
              <a:t>eview what you want to say the day before</a:t>
            </a:r>
          </a:p>
          <a:p>
            <a:pPr lvl="1"/>
            <a:endParaRPr lang="en-US" sz="1400" dirty="0"/>
          </a:p>
          <a:p>
            <a:r>
              <a:rPr lang="en-US" sz="1400" dirty="0"/>
              <a:t>This is your time to share all the work you’ve done during your internship, so don</a:t>
            </a:r>
            <a:r>
              <a:rPr lang="fr-FR" sz="1400" dirty="0"/>
              <a:t>’</a:t>
            </a:r>
            <a:r>
              <a:rPr lang="en-US" sz="1400" dirty="0"/>
              <a:t>t be shy</a:t>
            </a:r>
            <a:r>
              <a:rPr lang="en-US" sz="1400" dirty="0" smtClean="0"/>
              <a:t>!</a:t>
            </a:r>
          </a:p>
          <a:p>
            <a:endParaRPr lang="en-US" sz="1400" dirty="0"/>
          </a:p>
          <a:p>
            <a:r>
              <a:rPr lang="en-US" sz="1400" dirty="0"/>
              <a:t>Treat everyone as a potential collaborator, employer, or someone who just wants to learn </a:t>
            </a:r>
            <a:r>
              <a:rPr lang="en-US" sz="1400" dirty="0" smtClean="0"/>
              <a:t>more</a:t>
            </a:r>
          </a:p>
          <a:p>
            <a:endParaRPr lang="en-US" sz="1400" dirty="0" smtClean="0"/>
          </a:p>
          <a:p>
            <a:r>
              <a:rPr lang="en-US" sz="1400" dirty="0" smtClean="0"/>
              <a:t>Bring </a:t>
            </a:r>
            <a:r>
              <a:rPr lang="en-US" sz="1400" dirty="0"/>
              <a:t>paper </a:t>
            </a:r>
            <a:r>
              <a:rPr lang="en-US" sz="1400" dirty="0" smtClean="0"/>
              <a:t>copies if you can</a:t>
            </a:r>
          </a:p>
          <a:p>
            <a:endParaRPr lang="en-US" sz="1400" dirty="0"/>
          </a:p>
          <a:p>
            <a:pPr lvl="1"/>
            <a:endParaRPr lang="en-US" sz="1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138" y="1642667"/>
            <a:ext cx="1990275" cy="33410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852" y="1794587"/>
            <a:ext cx="1833286" cy="331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656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www.ccmr.cornell.edu</a:t>
            </a:r>
          </a:p>
          <a:p>
            <a:r>
              <a:rPr lang="en-US" sz="1200" dirty="0" err="1" smtClean="0"/>
              <a:t>snras.blogspot.com</a:t>
            </a:r>
            <a:r>
              <a:rPr lang="en-US" sz="1200" dirty="0" smtClean="0"/>
              <a:t>/2013/08/</a:t>
            </a:r>
            <a:r>
              <a:rPr lang="en-US" sz="1200" dirty="0" err="1" smtClean="0"/>
              <a:t>nasa</a:t>
            </a:r>
            <a:r>
              <a:rPr lang="en-US" sz="1200" dirty="0" smtClean="0"/>
              <a:t>-extends-internship-for-</a:t>
            </a:r>
            <a:r>
              <a:rPr lang="en-US" sz="1200" dirty="0" err="1" smtClean="0"/>
              <a:t>uaf.html</a:t>
            </a:r>
            <a:r>
              <a:rPr lang="en-US" sz="1200" dirty="0" smtClean="0"/>
              <a:t> </a:t>
            </a:r>
          </a:p>
          <a:p>
            <a:r>
              <a:rPr lang="en-US" sz="1200" dirty="0" err="1"/>
              <a:t>m</a:t>
            </a:r>
            <a:r>
              <a:rPr lang="en-US" sz="1200" dirty="0" err="1" smtClean="0"/>
              <a:t>akeposters.com</a:t>
            </a:r>
            <a:r>
              <a:rPr lang="en-US" sz="1200" dirty="0" smtClean="0"/>
              <a:t> </a:t>
            </a:r>
          </a:p>
          <a:p>
            <a:r>
              <a:rPr lang="en-US" sz="1200" dirty="0"/>
              <a:t>http://chem.virginia.edu</a:t>
            </a:r>
            <a:r>
              <a:rPr lang="en-US" sz="1200" dirty="0" smtClean="0"/>
              <a:t>/  </a:t>
            </a:r>
          </a:p>
        </p:txBody>
      </p:sp>
    </p:spTree>
    <p:extLst>
      <p:ext uri="{BB962C8B-B14F-4D97-AF65-F5344CB8AC3E}">
        <p14:creationId xmlns:p14="http://schemas.microsoft.com/office/powerpoint/2010/main" val="2514713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research poster is a summary of your research in a visually engaging way; it is an advertisement of your work</a:t>
            </a:r>
            <a:endParaRPr lang="en-US" dirty="0"/>
          </a:p>
          <a:p>
            <a:r>
              <a:rPr lang="en-US" dirty="0" smtClean="0"/>
              <a:t>Scientific posters are presented at conferences and enable collaboration, support, and feedback from people in your field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461" y="4805625"/>
            <a:ext cx="2402448" cy="159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97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Anatomy</a:t>
            </a:r>
            <a:r>
              <a:rPr lang="en-US" dirty="0" smtClean="0"/>
              <a:t> </a:t>
            </a:r>
            <a:r>
              <a:rPr lang="en-US" dirty="0"/>
              <a:t>O</a:t>
            </a:r>
            <a:r>
              <a:rPr lang="en-US" dirty="0" smtClean="0"/>
              <a:t>f A Research </a:t>
            </a:r>
            <a:r>
              <a:rPr lang="en-US" dirty="0"/>
              <a:t>P</a:t>
            </a:r>
            <a:r>
              <a:rPr lang="en-US" dirty="0" smtClean="0"/>
              <a:t>oster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209" y="1640796"/>
            <a:ext cx="8837946" cy="5176669"/>
          </a:xfrm>
        </p:spPr>
        <p:txBody>
          <a:bodyPr numCol="2">
            <a:normAutofit fontScale="92500"/>
          </a:bodyPr>
          <a:lstStyle/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en-US" dirty="0" smtClean="0"/>
              <a:t>Title</a:t>
            </a:r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en-US" dirty="0" smtClean="0"/>
              <a:t>Abstract</a:t>
            </a:r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en-US" dirty="0" smtClean="0"/>
              <a:t>Introduction</a:t>
            </a:r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en-US" dirty="0" smtClean="0"/>
              <a:t>Methods </a:t>
            </a:r>
          </a:p>
          <a:p>
            <a:pPr marL="862330" lvl="1" indent="-514350">
              <a:lnSpc>
                <a:spcPct val="110000"/>
              </a:lnSpc>
            </a:pPr>
            <a:r>
              <a:rPr lang="en-US" dirty="0" smtClean="0"/>
              <a:t>(this is where images and graphs come in handy)</a:t>
            </a:r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en-US" dirty="0" smtClean="0"/>
              <a:t>Results</a:t>
            </a:r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en-US" dirty="0" smtClean="0"/>
              <a:t>Conclusions</a:t>
            </a:r>
            <a:endParaRPr lang="en-US" dirty="0"/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en-US" dirty="0" smtClean="0"/>
              <a:t>References</a:t>
            </a:r>
            <a:endParaRPr lang="en-US" dirty="0"/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en-US" dirty="0" smtClean="0"/>
              <a:t>Acknowledgements</a:t>
            </a:r>
            <a:endParaRPr lang="en-US" dirty="0"/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en-US" dirty="0" smtClean="0"/>
              <a:t>Contact </a:t>
            </a:r>
            <a:r>
              <a:rPr lang="en-US" dirty="0"/>
              <a:t>Information</a:t>
            </a:r>
          </a:p>
          <a:p>
            <a:pPr marL="0" indent="0">
              <a:lnSpc>
                <a:spcPct val="11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320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Layout and Format Are Critical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well composed poster communicates what you want to say better, and will be taken more seriously </a:t>
            </a:r>
          </a:p>
          <a:p>
            <a:pPr marL="0" indent="0">
              <a:buNone/>
            </a:pPr>
            <a:r>
              <a:rPr lang="en-US" sz="2000" dirty="0" smtClean="0"/>
              <a:t>(Think how confusing it would be if you were reading an essay and your paragraphs were scrambled out of order)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(Also) If your poster looks good, it will incentivize others to look at it!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70673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44186" y="223047"/>
            <a:ext cx="8229600" cy="1143000"/>
          </a:xfrm>
        </p:spPr>
        <p:txBody>
          <a:bodyPr>
            <a:normAutofit/>
          </a:bodyPr>
          <a:lstStyle/>
          <a:p>
            <a:r>
              <a:rPr lang="en-US" sz="4300" dirty="0" smtClean="0"/>
              <a:t>Organized flow</a:t>
            </a:r>
            <a:endParaRPr lang="en-US" sz="43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52" y="381836"/>
            <a:ext cx="4739757" cy="30921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20919"/>
          <a:stretch/>
        </p:blipFill>
        <p:spPr>
          <a:xfrm>
            <a:off x="288052" y="3551497"/>
            <a:ext cx="5630098" cy="30911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46793" y="2225986"/>
            <a:ext cx="291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good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201481" y="4193105"/>
            <a:ext cx="2147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 so good</a:t>
            </a:r>
            <a:endParaRPr lang="en-US" dirty="0"/>
          </a:p>
        </p:txBody>
      </p:sp>
      <p:cxnSp>
        <p:nvCxnSpPr>
          <p:cNvPr id="28" name="Elbow Connector 27"/>
          <p:cNvCxnSpPr>
            <a:cxnSpLocks/>
          </p:cNvCxnSpPr>
          <p:nvPr/>
        </p:nvCxnSpPr>
        <p:spPr>
          <a:xfrm rot="10800000">
            <a:off x="5093274" y="1776185"/>
            <a:ext cx="913607" cy="449801"/>
          </a:xfrm>
          <a:prstGeom prst="bentConnector3">
            <a:avLst>
              <a:gd name="adj1" fmla="val 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</p:cNvCxnSpPr>
          <p:nvPr/>
        </p:nvCxnSpPr>
        <p:spPr>
          <a:xfrm rot="10800000" flipV="1">
            <a:off x="6015779" y="4562437"/>
            <a:ext cx="1215352" cy="449801"/>
          </a:xfrm>
          <a:prstGeom prst="bentConnector3">
            <a:avLst>
              <a:gd name="adj1" fmla="val 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23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*Tech Tip*</a:t>
            </a:r>
            <a:br>
              <a:rPr lang="en-US" dirty="0" smtClean="0"/>
            </a:br>
            <a:r>
              <a:rPr lang="en-US" dirty="0" smtClean="0"/>
              <a:t>Let’s begin.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979344"/>
          </a:xfrm>
        </p:spPr>
        <p:txBody>
          <a:bodyPr>
            <a:normAutofit/>
          </a:bodyPr>
          <a:lstStyle/>
          <a:p>
            <a:r>
              <a:rPr lang="en-US" dirty="0" smtClean="0"/>
              <a:t>To properly format a PowerPoint to your poster’s size: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Go to the Design tab and select </a:t>
            </a:r>
            <a:r>
              <a:rPr lang="en-US" b="1" dirty="0" smtClean="0"/>
              <a:t>Page Setup</a:t>
            </a:r>
            <a:endParaRPr lang="en-US" dirty="0" smtClean="0"/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A dialogue box will open </a:t>
            </a:r>
            <a:r>
              <a:rPr lang="en-US" dirty="0" smtClean="0">
                <a:sym typeface="Wingdings"/>
              </a:rPr>
              <a:t> enter the height and width of the page, and the slide orientation (portrait or landscape) should automatically adjust</a:t>
            </a:r>
          </a:p>
          <a:p>
            <a:pPr marL="925830" lvl="1" indent="-514350">
              <a:buFont typeface="+mj-lt"/>
              <a:buAutoNum type="arabicPeriod"/>
            </a:pPr>
            <a:r>
              <a:rPr lang="en-US" dirty="0" smtClean="0"/>
              <a:t>If the rulers are turned on ( in the </a:t>
            </a:r>
            <a:r>
              <a:rPr lang="en-US" dirty="0"/>
              <a:t>V</a:t>
            </a:r>
            <a:r>
              <a:rPr lang="en-US" dirty="0" smtClean="0"/>
              <a:t>iew tab check the </a:t>
            </a:r>
            <a:r>
              <a:rPr lang="en-US" dirty="0"/>
              <a:t>R</a:t>
            </a:r>
            <a:r>
              <a:rPr lang="en-US" dirty="0" smtClean="0"/>
              <a:t>uler box), you will be able to see that the slide is now the size you entered</a:t>
            </a:r>
          </a:p>
        </p:txBody>
      </p:sp>
    </p:spTree>
    <p:extLst>
      <p:ext uri="{BB962C8B-B14F-4D97-AF65-F5344CB8AC3E}">
        <p14:creationId xmlns:p14="http://schemas.microsoft.com/office/powerpoint/2010/main" val="1690536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*Tech Tip*</a:t>
            </a:r>
            <a:br>
              <a:rPr lang="en-US" dirty="0" smtClean="0"/>
            </a:br>
            <a:r>
              <a:rPr lang="en-US" dirty="0" smtClean="0"/>
              <a:t>Can anyone read your body text?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2552" y="1579853"/>
            <a:ext cx="4038600" cy="5333796"/>
          </a:xfrm>
        </p:spPr>
        <p:txBody>
          <a:bodyPr>
            <a:normAutofit fontScale="77500" lnSpcReduction="20000"/>
          </a:bodyPr>
          <a:lstStyle/>
          <a:p>
            <a:pPr marL="63500" indent="0">
              <a:lnSpc>
                <a:spcPct val="110000"/>
              </a:lnSpc>
              <a:buNone/>
            </a:pPr>
            <a:r>
              <a:rPr lang="en-US" dirty="0"/>
              <a:t>To get a better idea of what your poster will look like when it’s printed, use the zoom feature of </a:t>
            </a:r>
            <a:r>
              <a:rPr lang="en-US" dirty="0" smtClean="0"/>
              <a:t>PowerPoint</a:t>
            </a:r>
          </a:p>
          <a:p>
            <a:pPr marL="63500" indent="0">
              <a:lnSpc>
                <a:spcPct val="110000"/>
              </a:lnSpc>
              <a:buNone/>
            </a:pPr>
            <a:endParaRPr lang="en-US" dirty="0"/>
          </a:p>
          <a:p>
            <a:pPr marL="577850" indent="-514350">
              <a:lnSpc>
                <a:spcPct val="110000"/>
              </a:lnSpc>
            </a:pPr>
            <a:r>
              <a:rPr lang="en-US" dirty="0"/>
              <a:t>Take the vertical dimension of the print size and divide it by the vertical dimension of the page setup size in your P</a:t>
            </a:r>
            <a:r>
              <a:rPr lang="en-US" dirty="0" smtClean="0"/>
              <a:t>owerPoint </a:t>
            </a:r>
            <a:endParaRPr lang="en-US" dirty="0"/>
          </a:p>
          <a:p>
            <a:pPr marL="925830" lvl="1" indent="-514350">
              <a:lnSpc>
                <a:spcPct val="110000"/>
              </a:lnSpc>
            </a:pPr>
            <a:r>
              <a:rPr lang="en-US" dirty="0" smtClean="0"/>
              <a:t>42’’</a:t>
            </a:r>
            <a:r>
              <a:rPr lang="en-US" dirty="0" smtClean="0">
                <a:sym typeface="Wingdings"/>
              </a:rPr>
              <a:t>×</a:t>
            </a:r>
            <a:r>
              <a:rPr lang="en-US" dirty="0" smtClean="0"/>
              <a:t>32’</a:t>
            </a:r>
            <a:r>
              <a:rPr lang="en-US" dirty="0"/>
              <a:t>’ poster: 42 ÷ 32 = 1.31 </a:t>
            </a:r>
            <a:r>
              <a:rPr lang="en-US" dirty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>
                <a:sym typeface="Wingdings"/>
              </a:rPr>
              <a:t> 1.31 × 100 = 131%</a:t>
            </a:r>
          </a:p>
          <a:p>
            <a:pPr marL="925830" lvl="1" indent="-514350">
              <a:lnSpc>
                <a:spcPct val="110000"/>
              </a:lnSpc>
            </a:pPr>
            <a:r>
              <a:rPr lang="en-US" dirty="0">
                <a:sym typeface="Wingdings"/>
              </a:rPr>
              <a:t>Enter </a:t>
            </a:r>
            <a:r>
              <a:rPr lang="en-US" dirty="0" smtClean="0">
                <a:sym typeface="Wingdings"/>
              </a:rPr>
              <a:t>131 </a:t>
            </a:r>
            <a:r>
              <a:rPr lang="en-US" dirty="0">
                <a:sym typeface="Wingdings"/>
              </a:rPr>
              <a:t>into the Zoom Percentage box and click </a:t>
            </a:r>
            <a:r>
              <a:rPr lang="en-US" dirty="0" smtClean="0">
                <a:sym typeface="Wingdings"/>
              </a:rPr>
              <a:t>OK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8991" y="1829236"/>
            <a:ext cx="4550177" cy="364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92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Always</a:t>
            </a:r>
            <a:r>
              <a:rPr lang="en-US" dirty="0" smtClean="0"/>
              <a:t> be aware of  your audience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105787" cy="1051134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Make it easy for people with any type of background here at Ames to be able to understand the basics of your project</a:t>
            </a:r>
          </a:p>
          <a:p>
            <a:endParaRPr lang="en-US" dirty="0" smtClean="0"/>
          </a:p>
          <a:p>
            <a:pPr marL="868680" lvl="2" indent="0">
              <a:buNone/>
            </a:pPr>
            <a:endParaRPr lang="en-US" dirty="0" smtClean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383781"/>
            <a:ext cx="5397500" cy="435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27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198869"/>
            <a:ext cx="8136859" cy="1241476"/>
          </a:xfrm>
        </p:spPr>
        <p:txBody>
          <a:bodyPr>
            <a:normAutofit fontScale="90000"/>
          </a:bodyPr>
          <a:lstStyle/>
          <a:p>
            <a:r>
              <a:rPr lang="en-US" dirty="0"/>
              <a:t>Good Posters Have Unique Features Not Pertinent to Papers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4976"/>
            <a:ext cx="8229600" cy="43735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Your poster tells a story of what you did, both descriptively and visually</a:t>
            </a:r>
          </a:p>
          <a:p>
            <a:endParaRPr lang="en-US" dirty="0" smtClean="0"/>
          </a:p>
          <a:p>
            <a:r>
              <a:rPr lang="en-US" dirty="0" smtClean="0"/>
              <a:t>Describe a few main points with words, but keep text to a minimum</a:t>
            </a:r>
          </a:p>
          <a:p>
            <a:pPr lvl="1"/>
            <a:r>
              <a:rPr lang="en-US" dirty="0" smtClean="0"/>
              <a:t>If you include graphs, don’t overcomplicate them with too many specifics</a:t>
            </a:r>
          </a:p>
          <a:p>
            <a:endParaRPr lang="en-US" dirty="0" smtClean="0"/>
          </a:p>
          <a:p>
            <a:r>
              <a:rPr lang="en-US" dirty="0" smtClean="0"/>
              <a:t>LESS IS MORE!</a:t>
            </a:r>
          </a:p>
          <a:p>
            <a:pPr lvl="1"/>
            <a:r>
              <a:rPr lang="en-US" dirty="0" smtClean="0"/>
              <a:t>Simplify your design format based on the poster size criteria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181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华文新魏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华文新魏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1845</TotalTime>
  <Words>759</Words>
  <Application>Microsoft Macintosh PowerPoint</Application>
  <PresentationFormat>On-screen Show (4:3)</PresentationFormat>
  <Paragraphs>102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Foundry</vt:lpstr>
      <vt:lpstr>Aesthetics Workshop</vt:lpstr>
      <vt:lpstr>Introduction</vt:lpstr>
      <vt:lpstr>Anatomy Of A Research Poster</vt:lpstr>
      <vt:lpstr>Layout and Format Are Critical</vt:lpstr>
      <vt:lpstr>Organized flow</vt:lpstr>
      <vt:lpstr>*Tech Tip* Let’s begin.</vt:lpstr>
      <vt:lpstr>*Tech Tip* Can anyone read your body text?</vt:lpstr>
      <vt:lpstr>Always be aware of  your audience</vt:lpstr>
      <vt:lpstr>Good Posters Have Unique Features Not Pertinent to Papers</vt:lpstr>
      <vt:lpstr>Formatting Do’s</vt:lpstr>
      <vt:lpstr>PowerPoint Presentation</vt:lpstr>
      <vt:lpstr>Things that make a poster difficult to read:</vt:lpstr>
      <vt:lpstr>+Visual Cues</vt:lpstr>
      <vt:lpstr>When you think you’re done…</vt:lpstr>
      <vt:lpstr>Be your poster’s wingman</vt:lpstr>
      <vt:lpstr>Resources </vt:lpstr>
    </vt:vector>
  </TitlesOfParts>
  <Company>NASA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Aesthetics of Research posters</dc:title>
  <dc:creator>Meredith C Edwards</dc:creator>
  <cp:lastModifiedBy>Zeamer, Charlotte A. (ARC-VC)[Lockheed Martin Space OPNS]</cp:lastModifiedBy>
  <cp:revision>90</cp:revision>
  <dcterms:created xsi:type="dcterms:W3CDTF">2014-06-16T18:04:18Z</dcterms:created>
  <dcterms:modified xsi:type="dcterms:W3CDTF">2014-06-30T19:28:39Z</dcterms:modified>
</cp:coreProperties>
</file>